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1" r:id="rId4"/>
    <p:sldId id="258" r:id="rId5"/>
    <p:sldId id="260" r:id="rId6"/>
    <p:sldId id="259" r:id="rId7"/>
    <p:sldId id="266" r:id="rId8"/>
    <p:sldId id="264" r:id="rId9"/>
    <p:sldId id="262" r:id="rId10"/>
    <p:sldId id="265" r:id="rId11"/>
    <p:sldId id="263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B76FF-F5E2-4011-9A20-786413018F40}" type="datetimeFigureOut">
              <a:rPr lang="es-MX" smtClean="0"/>
              <a:pPr/>
              <a:t>08/10/2013</a:t>
            </a:fld>
            <a:endParaRPr lang="es-MX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8DA86-E183-45F1-83CD-3BC342C21A1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B76FF-F5E2-4011-9A20-786413018F40}" type="datetimeFigureOut">
              <a:rPr lang="es-MX" smtClean="0"/>
              <a:pPr/>
              <a:t>08/10/2013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8DA86-E183-45F1-83CD-3BC342C21A1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B76FF-F5E2-4011-9A20-786413018F40}" type="datetimeFigureOut">
              <a:rPr lang="es-MX" smtClean="0"/>
              <a:pPr/>
              <a:t>08/10/2013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8DA86-E183-45F1-83CD-3BC342C21A1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B76FF-F5E2-4011-9A20-786413018F40}" type="datetimeFigureOut">
              <a:rPr lang="es-MX" smtClean="0"/>
              <a:pPr/>
              <a:t>08/10/2013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8DA86-E183-45F1-83CD-3BC342C21A1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B76FF-F5E2-4011-9A20-786413018F40}" type="datetimeFigureOut">
              <a:rPr lang="es-MX" smtClean="0"/>
              <a:pPr/>
              <a:t>08/10/2013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8DA86-E183-45F1-83CD-3BC342C21A1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B76FF-F5E2-4011-9A20-786413018F40}" type="datetimeFigureOut">
              <a:rPr lang="es-MX" smtClean="0"/>
              <a:pPr/>
              <a:t>08/10/2013</a:t>
            </a:fld>
            <a:endParaRPr lang="es-MX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68DA86-E183-45F1-83CD-3BC342C21A1B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9" name="8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B76FF-F5E2-4011-9A20-786413018F40}" type="datetimeFigureOut">
              <a:rPr lang="es-MX" smtClean="0"/>
              <a:pPr/>
              <a:t>08/10/2013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8DA86-E183-45F1-83CD-3BC342C21A1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B76FF-F5E2-4011-9A20-786413018F40}" type="datetimeFigureOut">
              <a:rPr lang="es-MX" smtClean="0"/>
              <a:pPr/>
              <a:t>08/10/2013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E768DA86-E183-45F1-83CD-3BC342C21A1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047B76FF-F5E2-4011-9A20-786413018F40}" type="datetimeFigureOut">
              <a:rPr lang="es-MX" smtClean="0"/>
              <a:pPr/>
              <a:t>08/10/2013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8DA86-E183-45F1-83CD-3BC342C21A1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B76FF-F5E2-4011-9A20-786413018F40}" type="datetimeFigureOut">
              <a:rPr lang="es-MX" smtClean="0"/>
              <a:pPr/>
              <a:t>08/10/2013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8DA86-E183-45F1-83CD-3BC342C21A1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B76FF-F5E2-4011-9A20-786413018F40}" type="datetimeFigureOut">
              <a:rPr lang="es-MX" smtClean="0"/>
              <a:pPr/>
              <a:t>08/10/2013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8DA86-E183-45F1-83CD-3BC342C21A1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Forma libre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047B76FF-F5E2-4011-9A20-786413018F40}" type="datetimeFigureOut">
              <a:rPr lang="es-MX" smtClean="0"/>
              <a:pPr/>
              <a:t>08/10/2013</a:t>
            </a:fld>
            <a:endParaRPr lang="es-MX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E768DA86-E183-45F1-83CD-3BC342C21A1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23528" y="1916832"/>
            <a:ext cx="6480048" cy="2301240"/>
          </a:xfrm>
        </p:spPr>
        <p:txBody>
          <a:bodyPr/>
          <a:lstStyle/>
          <a:p>
            <a:r>
              <a:rPr lang="es-MX" dirty="0" smtClean="0"/>
              <a:t>Proyecto de control de calidad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547664" y="3645024"/>
            <a:ext cx="4608512" cy="1512168"/>
          </a:xfrm>
        </p:spPr>
        <p:txBody>
          <a:bodyPr>
            <a:normAutofit/>
          </a:bodyPr>
          <a:lstStyle/>
          <a:p>
            <a:pPr algn="ctr"/>
            <a:r>
              <a:rPr lang="es-MX" sz="2400" dirty="0" smtClean="0"/>
              <a:t>Integrantes: </a:t>
            </a:r>
            <a:br>
              <a:rPr lang="es-MX" sz="2400" dirty="0" smtClean="0"/>
            </a:br>
            <a:r>
              <a:rPr lang="es-MX" sz="2400" dirty="0" smtClean="0"/>
              <a:t>Cruz Ramírez Alexis </a:t>
            </a:r>
          </a:p>
          <a:p>
            <a:pPr algn="ctr"/>
            <a:r>
              <a:rPr lang="es-MX" sz="2400" dirty="0" smtClean="0"/>
              <a:t>Quihui Campa Hermelinda </a:t>
            </a:r>
            <a:endParaRPr lang="es-MX" sz="2400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s-MX" dirty="0" smtClean="0"/>
              <a:t>Empresa: </a:t>
            </a:r>
          </a:p>
          <a:p>
            <a:pPr>
              <a:buNone/>
            </a:pPr>
            <a:r>
              <a:rPr lang="es-MX" dirty="0" smtClean="0"/>
              <a:t>D’ Ochoa Muebles </a:t>
            </a:r>
          </a:p>
          <a:p>
            <a:pPr>
              <a:buNone/>
            </a:pPr>
            <a:endParaRPr lang="es-MX" dirty="0"/>
          </a:p>
        </p:txBody>
      </p:sp>
      <p:sp>
        <p:nvSpPr>
          <p:cNvPr id="5" name="4 Rectángulo"/>
          <p:cNvSpPr/>
          <p:nvPr/>
        </p:nvSpPr>
        <p:spPr>
          <a:xfrm>
            <a:off x="433938" y="527934"/>
            <a:ext cx="431560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cap="none" spc="0" dirty="0" smtClean="0">
                <a:ln w="10541" cmpd="sng">
                  <a:solidFill>
                    <a:schemeClr val="tx2">
                      <a:lumMod val="9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Baskerville Old Face" pitchFamily="18" charset="0"/>
              </a:rPr>
              <a:t>INTRODUCCIÓN</a:t>
            </a:r>
            <a:endParaRPr lang="es-ES" sz="4000" b="1" cap="none" spc="0" dirty="0">
              <a:ln w="10541" cmpd="sng">
                <a:solidFill>
                  <a:schemeClr val="tx2">
                    <a:lumMod val="9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Baskerville Old Face" pitchFamily="18" charset="0"/>
            </a:endParaRPr>
          </a:p>
        </p:txBody>
      </p:sp>
      <p:pic>
        <p:nvPicPr>
          <p:cNvPr id="1026" name="Picture 2" descr="https://fbcdn-sphotos-c-a.akamaihd.net/hphotos-ak-ash3/58908_454562821286205_197787921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8688" y="1052736"/>
            <a:ext cx="3745312" cy="49320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lum contrast="40000"/>
          </a:blip>
          <a:srcRect/>
          <a:stretch>
            <a:fillRect/>
          </a:stretch>
        </p:blipFill>
        <p:spPr bwMode="auto">
          <a:xfrm>
            <a:off x="251520" y="3140968"/>
            <a:ext cx="4928004" cy="27363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400" b="1" i="1" dirty="0" smtClean="0"/>
              <a:t>Introducción </a:t>
            </a:r>
            <a:endParaRPr lang="es-MX" sz="4400" b="1" i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s-MX" sz="3200" dirty="0" smtClean="0">
                <a:latin typeface="BankGothic Lt BT" pitchFamily="34" charset="0"/>
              </a:rPr>
              <a:t>	El objetivo con este proyecto es la obtención de un marco de referencia que contenga los parámetros mínimos que deben cumplirse en la realización de las bases individuales</a:t>
            </a:r>
            <a:r>
              <a:rPr lang="es-MX" sz="3200" dirty="0" smtClean="0"/>
              <a:t>.</a:t>
            </a:r>
            <a:endParaRPr lang="es-MX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>
                <a:latin typeface="Baskerville Old Face" pitchFamily="18" charset="0"/>
              </a:rPr>
              <a:t>Ubicación</a:t>
            </a:r>
            <a:endParaRPr lang="es-MX" b="1" dirty="0">
              <a:latin typeface="Baskerville Old Face" pitchFamily="18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MX" dirty="0" smtClean="0">
                <a:latin typeface="Baskerville Old Face" pitchFamily="18" charset="0"/>
              </a:rPr>
              <a:t>Tiene varías sucursales: </a:t>
            </a:r>
          </a:p>
          <a:p>
            <a:pPr>
              <a:buNone/>
            </a:pPr>
            <a:r>
              <a:rPr lang="es-MX" dirty="0" smtClean="0">
                <a:latin typeface="Baskerville Old Face" pitchFamily="18" charset="0"/>
              </a:rPr>
              <a:t>Reforma y Othón Almada  </a:t>
            </a:r>
          </a:p>
          <a:p>
            <a:pPr>
              <a:buNone/>
            </a:pPr>
            <a:r>
              <a:rPr lang="es-MX" dirty="0" smtClean="0">
                <a:latin typeface="Baskerville Old Face" pitchFamily="18" charset="0"/>
              </a:rPr>
              <a:t>Olivares y Mendoza</a:t>
            </a:r>
          </a:p>
          <a:p>
            <a:pPr>
              <a:buNone/>
            </a:pPr>
            <a:r>
              <a:rPr lang="es-MX" dirty="0" smtClean="0">
                <a:latin typeface="Baskerville Old Face" pitchFamily="18" charset="0"/>
              </a:rPr>
              <a:t>López Portillo y Arizona</a:t>
            </a:r>
          </a:p>
          <a:p>
            <a:pPr>
              <a:buNone/>
            </a:pPr>
            <a:endParaRPr lang="es-MX" dirty="0" smtClean="0"/>
          </a:p>
          <a:p>
            <a:pPr>
              <a:buNone/>
            </a:pPr>
            <a:endParaRPr lang="es-MX" dirty="0" smtClean="0"/>
          </a:p>
          <a:p>
            <a:endParaRPr lang="es-MX" dirty="0"/>
          </a:p>
        </p:txBody>
      </p:sp>
      <p:sp>
        <p:nvSpPr>
          <p:cNvPr id="4" name="3 CuadroTexto"/>
          <p:cNvSpPr txBox="1"/>
          <p:nvPr/>
        </p:nvSpPr>
        <p:spPr>
          <a:xfrm>
            <a:off x="5148064" y="1484784"/>
            <a:ext cx="2664296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s-MX" sz="2800" dirty="0" smtClean="0">
                <a:latin typeface="Baskerville Old Face" pitchFamily="18" charset="0"/>
              </a:rPr>
              <a:t>Teléfonos: </a:t>
            </a:r>
          </a:p>
          <a:p>
            <a:pPr>
              <a:spcBef>
                <a:spcPts val="1200"/>
              </a:spcBef>
            </a:pPr>
            <a:r>
              <a:rPr lang="es-MX" sz="2800" dirty="0" smtClean="0">
                <a:latin typeface="Baskerville Old Face" pitchFamily="18" charset="0"/>
              </a:rPr>
              <a:t>215-19-56</a:t>
            </a:r>
          </a:p>
          <a:p>
            <a:pPr>
              <a:spcBef>
                <a:spcPts val="1200"/>
              </a:spcBef>
            </a:pPr>
            <a:r>
              <a:rPr lang="es-MX" sz="2800" dirty="0" smtClean="0">
                <a:latin typeface="Baskerville Old Face" pitchFamily="18" charset="0"/>
              </a:rPr>
              <a:t>260-68-99</a:t>
            </a:r>
          </a:p>
          <a:p>
            <a:pPr>
              <a:spcBef>
                <a:spcPts val="1200"/>
              </a:spcBef>
            </a:pPr>
            <a:r>
              <a:rPr lang="es-MX" sz="2800" dirty="0" smtClean="0">
                <a:latin typeface="Baskerville Old Face" pitchFamily="18" charset="0"/>
              </a:rPr>
              <a:t>306-95-49</a:t>
            </a:r>
            <a:endParaRPr lang="es-MX" sz="2800" dirty="0">
              <a:latin typeface="Baskerville Old Face" pitchFamily="18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115616" y="4293096"/>
            <a:ext cx="6768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i="1" dirty="0" smtClean="0"/>
              <a:t>La ubicación del taller es : Cofre del perote No. 99 Col. Solidaridad </a:t>
            </a:r>
            <a:endParaRPr lang="es-MX" sz="2400" b="1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400" b="1" i="1" dirty="0" smtClean="0"/>
              <a:t>Productos</a:t>
            </a:r>
            <a:endParaRPr lang="es-MX" sz="4400" b="1" i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340768"/>
            <a:ext cx="8124825" cy="479107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i="1" dirty="0" smtClean="0"/>
              <a:t>Productos </a:t>
            </a:r>
            <a:endParaRPr lang="es-MX" b="1" i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12776"/>
            <a:ext cx="7467600" cy="4713387"/>
          </a:xfrm>
        </p:spPr>
        <p:txBody>
          <a:bodyPr numCol="2">
            <a:normAutofit/>
          </a:bodyPr>
          <a:lstStyle/>
          <a:p>
            <a:pPr>
              <a:buNone/>
            </a:pPr>
            <a:r>
              <a:rPr lang="es-MX" dirty="0" smtClean="0"/>
              <a:t>Algunos de sus productos son:</a:t>
            </a:r>
          </a:p>
          <a:p>
            <a:r>
              <a:rPr lang="es-MX" dirty="0" smtClean="0"/>
              <a:t>Cocinetas</a:t>
            </a:r>
          </a:p>
          <a:p>
            <a:r>
              <a:rPr lang="es-MX" dirty="0" smtClean="0"/>
              <a:t>Camas </a:t>
            </a:r>
          </a:p>
          <a:p>
            <a:r>
              <a:rPr lang="es-MX" dirty="0" smtClean="0"/>
              <a:t>Salas</a:t>
            </a:r>
          </a:p>
          <a:p>
            <a:r>
              <a:rPr lang="es-MX" dirty="0" smtClean="0"/>
              <a:t>Recámaras</a:t>
            </a:r>
          </a:p>
          <a:p>
            <a:r>
              <a:rPr lang="es-MX" dirty="0" smtClean="0"/>
              <a:t>Mesas</a:t>
            </a:r>
          </a:p>
          <a:p>
            <a:r>
              <a:rPr lang="es-MX" dirty="0" smtClean="0"/>
              <a:t>Juegos de mesas</a:t>
            </a:r>
          </a:p>
          <a:p>
            <a:pPr>
              <a:buNone/>
            </a:pPr>
            <a:endParaRPr lang="es-MX" dirty="0" smtClean="0"/>
          </a:p>
          <a:p>
            <a:pPr>
              <a:buNone/>
            </a:pPr>
            <a:endParaRPr lang="es-MX" dirty="0" smtClean="0"/>
          </a:p>
          <a:p>
            <a:r>
              <a:rPr lang="es-MX" dirty="0" smtClean="0"/>
              <a:t>Comedores</a:t>
            </a:r>
          </a:p>
          <a:p>
            <a:r>
              <a:rPr lang="es-MX" dirty="0" smtClean="0"/>
              <a:t>Bases</a:t>
            </a:r>
          </a:p>
          <a:p>
            <a:r>
              <a:rPr lang="es-MX" dirty="0" smtClean="0"/>
              <a:t>Literas</a:t>
            </a:r>
          </a:p>
          <a:p>
            <a:r>
              <a:rPr lang="es-MX" dirty="0" smtClean="0"/>
              <a:t>Entre otros.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0"/>
                            </p:stCondLst>
                            <p:childTnLst>
                              <p:par>
                                <p:cTn id="2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000"/>
                            </p:stCondLst>
                            <p:childTnLst>
                              <p:par>
                                <p:cTn id="34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4000"/>
                            </p:stCondLst>
                            <p:childTnLst>
                              <p:par>
                                <p:cTn id="38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6000"/>
                            </p:stCondLst>
                            <p:childTnLst>
                              <p:par>
                                <p:cTn id="42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8000"/>
                            </p:stCondLst>
                            <p:childTnLst>
                              <p:par>
                                <p:cTn id="4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8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548680"/>
            <a:ext cx="7467600" cy="5577483"/>
          </a:xfrm>
        </p:spPr>
        <p:txBody>
          <a:bodyPr/>
          <a:lstStyle/>
          <a:p>
            <a:r>
              <a:rPr lang="es-MX" i="1" dirty="0" smtClean="0"/>
              <a:t>Producto</a:t>
            </a:r>
            <a:r>
              <a:rPr lang="es-MX" dirty="0" smtClean="0"/>
              <a:t>s</a:t>
            </a:r>
            <a:endParaRPr lang="es-MX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268760"/>
            <a:ext cx="8596746" cy="4750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2536" y="-243408"/>
            <a:ext cx="9396536" cy="734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i="1" dirty="0" smtClean="0"/>
              <a:t>Planteamiento del problema</a:t>
            </a:r>
            <a:endParaRPr lang="es-MX" b="1" i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s-MX" dirty="0" smtClean="0"/>
              <a:t>La calidad en los procesos depende de una gran cantidad de variables: materia prima, maquinaria, características del equipo, habilidades y destrezas de los operarios, etc. Por lo cual nuestro enfoque es proporcionar una documentación para poder identificar y comunicar los cambios en las características de los productos, métodos de control y la medición de las características del sistema. </a:t>
            </a: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7" y="476672"/>
            <a:ext cx="7200800" cy="54438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i="1" dirty="0" smtClean="0"/>
              <a:t>Objetivo </a:t>
            </a:r>
            <a:endParaRPr lang="es-MX" b="1" i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7499176" cy="456510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s-MX" dirty="0" smtClean="0"/>
              <a:t>Al terminar este proyecto, nuestro objetivo es proporcionar una documentación que le permita a la empresa D’Ochoa Muebles minimizar la variación en la realización de las bases individuales, describiendo los controles necesarios del proceso, con el fin de poder controlar las características del producto. </a:t>
            </a: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10 Conector recto de flecha"/>
          <p:cNvCxnSpPr/>
          <p:nvPr/>
        </p:nvCxnSpPr>
        <p:spPr>
          <a:xfrm>
            <a:off x="3059832" y="2564904"/>
            <a:ext cx="0" cy="432048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/>
          <p:nvPr/>
        </p:nvCxnSpPr>
        <p:spPr>
          <a:xfrm>
            <a:off x="1979712" y="5373216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908720"/>
            <a:ext cx="4132330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2996952"/>
            <a:ext cx="3168352" cy="1833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5085184"/>
            <a:ext cx="3960440" cy="1600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11 Conector recto de flecha"/>
          <p:cNvCxnSpPr/>
          <p:nvPr/>
        </p:nvCxnSpPr>
        <p:spPr>
          <a:xfrm>
            <a:off x="2987824" y="4509120"/>
            <a:ext cx="0" cy="432048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12 Rectángulo"/>
          <p:cNvSpPr/>
          <p:nvPr/>
        </p:nvSpPr>
        <p:spPr>
          <a:xfrm>
            <a:off x="323528" y="0"/>
            <a:ext cx="80842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Proceso de armado</a:t>
            </a:r>
            <a:endParaRPr lang="es-E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3" y="1268760"/>
            <a:ext cx="6918831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10 Conector recto de flecha"/>
          <p:cNvCxnSpPr/>
          <p:nvPr/>
        </p:nvCxnSpPr>
        <p:spPr>
          <a:xfrm>
            <a:off x="4139952" y="260648"/>
            <a:ext cx="0" cy="864096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12 Conector recto de flecha"/>
          <p:cNvCxnSpPr/>
          <p:nvPr/>
        </p:nvCxnSpPr>
        <p:spPr>
          <a:xfrm>
            <a:off x="4211960" y="5517232"/>
            <a:ext cx="0" cy="1340768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1" y="836712"/>
            <a:ext cx="6712551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4 Conector recto de flecha"/>
          <p:cNvCxnSpPr/>
          <p:nvPr/>
        </p:nvCxnSpPr>
        <p:spPr>
          <a:xfrm>
            <a:off x="3851920" y="0"/>
            <a:ext cx="0" cy="908720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6 Conector recto de flecha"/>
          <p:cNvCxnSpPr/>
          <p:nvPr/>
        </p:nvCxnSpPr>
        <p:spPr>
          <a:xfrm>
            <a:off x="3923928" y="5877272"/>
            <a:ext cx="0" cy="792088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1538" y="557213"/>
            <a:ext cx="7400925" cy="574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5 Conector recto de flecha"/>
          <p:cNvCxnSpPr/>
          <p:nvPr/>
        </p:nvCxnSpPr>
        <p:spPr>
          <a:xfrm>
            <a:off x="3995936" y="0"/>
            <a:ext cx="0" cy="692696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7 Conector recto de flecha"/>
          <p:cNvCxnSpPr/>
          <p:nvPr/>
        </p:nvCxnSpPr>
        <p:spPr>
          <a:xfrm>
            <a:off x="4139952" y="6425952"/>
            <a:ext cx="0" cy="432048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2" y="1734344"/>
            <a:ext cx="7267575" cy="425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4 Conector recto de flecha"/>
          <p:cNvCxnSpPr/>
          <p:nvPr/>
        </p:nvCxnSpPr>
        <p:spPr>
          <a:xfrm>
            <a:off x="3923928" y="404664"/>
            <a:ext cx="0" cy="1224136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6 Conector recto de flecha"/>
          <p:cNvCxnSpPr/>
          <p:nvPr/>
        </p:nvCxnSpPr>
        <p:spPr>
          <a:xfrm>
            <a:off x="3923928" y="5805264"/>
            <a:ext cx="0" cy="720080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196752"/>
            <a:ext cx="7354962" cy="4226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4 Conector recto de flecha"/>
          <p:cNvCxnSpPr/>
          <p:nvPr/>
        </p:nvCxnSpPr>
        <p:spPr>
          <a:xfrm>
            <a:off x="4283968" y="332656"/>
            <a:ext cx="0" cy="864096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7 Conector recto de flecha"/>
          <p:cNvCxnSpPr/>
          <p:nvPr/>
        </p:nvCxnSpPr>
        <p:spPr>
          <a:xfrm>
            <a:off x="4211960" y="5445224"/>
            <a:ext cx="0" cy="864096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908720"/>
            <a:ext cx="5472608" cy="457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5 Conector recto de flecha"/>
          <p:cNvCxnSpPr/>
          <p:nvPr/>
        </p:nvCxnSpPr>
        <p:spPr>
          <a:xfrm>
            <a:off x="4283968" y="332656"/>
            <a:ext cx="0" cy="864096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6 Conector recto de flecha"/>
          <p:cNvCxnSpPr/>
          <p:nvPr/>
        </p:nvCxnSpPr>
        <p:spPr>
          <a:xfrm>
            <a:off x="4427984" y="5157192"/>
            <a:ext cx="0" cy="864096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484784"/>
            <a:ext cx="4276725" cy="347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4 Conector recto de flecha"/>
          <p:cNvCxnSpPr/>
          <p:nvPr/>
        </p:nvCxnSpPr>
        <p:spPr>
          <a:xfrm>
            <a:off x="4283968" y="332656"/>
            <a:ext cx="0" cy="1080120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8 Conector recto de flecha"/>
          <p:cNvCxnSpPr/>
          <p:nvPr/>
        </p:nvCxnSpPr>
        <p:spPr>
          <a:xfrm>
            <a:off x="4211960" y="4653136"/>
            <a:ext cx="0" cy="1080120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84784"/>
            <a:ext cx="6858584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6 Conector recto de flecha"/>
          <p:cNvCxnSpPr/>
          <p:nvPr/>
        </p:nvCxnSpPr>
        <p:spPr>
          <a:xfrm>
            <a:off x="3779912" y="0"/>
            <a:ext cx="0" cy="1340768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Técnico">
  <a:themeElements>
    <a:clrScheme name="Escala de grises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Técnico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écnic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497</TotalTime>
  <Words>195</Words>
  <Application>Microsoft Office PowerPoint</Application>
  <PresentationFormat>Presentación en pantalla (4:3)</PresentationFormat>
  <Paragraphs>40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1" baseType="lpstr">
      <vt:lpstr>Técnico</vt:lpstr>
      <vt:lpstr>Proyecto de control de calidad</vt:lpstr>
      <vt:lpstr>Diapositiva 2</vt:lpstr>
      <vt:lpstr>Introducción </vt:lpstr>
      <vt:lpstr>Ubicación</vt:lpstr>
      <vt:lpstr>Productos</vt:lpstr>
      <vt:lpstr>Productos </vt:lpstr>
      <vt:lpstr>Diapositiva 7</vt:lpstr>
      <vt:lpstr>Diapositiva 8</vt:lpstr>
      <vt:lpstr>Planteamiento del problema</vt:lpstr>
      <vt:lpstr>Diapositiva 10</vt:lpstr>
      <vt:lpstr>Objetivo 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Proyecto de control de calidad</dc:title>
  <dc:creator>Hermelinda</dc:creator>
  <cp:lastModifiedBy>Hermelinda</cp:lastModifiedBy>
  <cp:revision>50</cp:revision>
  <dcterms:created xsi:type="dcterms:W3CDTF">2013-10-08T00:21:22Z</dcterms:created>
  <dcterms:modified xsi:type="dcterms:W3CDTF">2013-10-09T04:25:42Z</dcterms:modified>
</cp:coreProperties>
</file>